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535D-CB0A-3C44-8841-457AEE0A305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D0B6-27A1-2E4C-9F3B-EF53E36949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27036" cy="642525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402193" y="997185"/>
            <a:ext cx="3488437" cy="2223617"/>
          </a:xfrm>
          <a:custGeom>
            <a:avLst/>
            <a:gdLst>
              <a:gd name="connsiteX0" fmla="*/ 1332548 w 3488437"/>
              <a:gd name="connsiteY0" fmla="*/ 103482 h 2223617"/>
              <a:gd name="connsiteX1" fmla="*/ 1266696 w 3488437"/>
              <a:gd name="connsiteY1" fmla="*/ 122296 h 2223617"/>
              <a:gd name="connsiteX2" fmla="*/ 1219659 w 3488437"/>
              <a:gd name="connsiteY2" fmla="*/ 206963 h 2223617"/>
              <a:gd name="connsiteX3" fmla="*/ 1087955 w 3488437"/>
              <a:gd name="connsiteY3" fmla="*/ 395111 h 2223617"/>
              <a:gd name="connsiteX4" fmla="*/ 937437 w 3488437"/>
              <a:gd name="connsiteY4" fmla="*/ 479778 h 2223617"/>
              <a:gd name="connsiteX5" fmla="*/ 843363 w 3488437"/>
              <a:gd name="connsiteY5" fmla="*/ 536222 h 2223617"/>
              <a:gd name="connsiteX6" fmla="*/ 749288 w 3488437"/>
              <a:gd name="connsiteY6" fmla="*/ 630296 h 2223617"/>
              <a:gd name="connsiteX7" fmla="*/ 579955 w 3488437"/>
              <a:gd name="connsiteY7" fmla="*/ 714963 h 2223617"/>
              <a:gd name="connsiteX8" fmla="*/ 288326 w 3488437"/>
              <a:gd name="connsiteY8" fmla="*/ 912519 h 2223617"/>
              <a:gd name="connsiteX9" fmla="*/ 194251 w 3488437"/>
              <a:gd name="connsiteY9" fmla="*/ 997185 h 2223617"/>
              <a:gd name="connsiteX10" fmla="*/ 156622 w 3488437"/>
              <a:gd name="connsiteY10" fmla="*/ 1053630 h 2223617"/>
              <a:gd name="connsiteX11" fmla="*/ 100177 w 3488437"/>
              <a:gd name="connsiteY11" fmla="*/ 1260593 h 2223617"/>
              <a:gd name="connsiteX12" fmla="*/ 71955 w 3488437"/>
              <a:gd name="connsiteY12" fmla="*/ 1326445 h 2223617"/>
              <a:gd name="connsiteX13" fmla="*/ 24918 w 3488437"/>
              <a:gd name="connsiteY13" fmla="*/ 1458148 h 2223617"/>
              <a:gd name="connsiteX14" fmla="*/ 15511 w 3488437"/>
              <a:gd name="connsiteY14" fmla="*/ 1486371 h 2223617"/>
              <a:gd name="connsiteX15" fmla="*/ 34326 w 3488437"/>
              <a:gd name="connsiteY15" fmla="*/ 1627482 h 2223617"/>
              <a:gd name="connsiteX16" fmla="*/ 410622 w 3488437"/>
              <a:gd name="connsiteY16" fmla="*/ 1721556 h 2223617"/>
              <a:gd name="connsiteX17" fmla="*/ 796326 w 3488437"/>
              <a:gd name="connsiteY17" fmla="*/ 1815630 h 2223617"/>
              <a:gd name="connsiteX18" fmla="*/ 1238474 w 3488437"/>
              <a:gd name="connsiteY18" fmla="*/ 1984963 h 2223617"/>
              <a:gd name="connsiteX19" fmla="*/ 1257288 w 3488437"/>
              <a:gd name="connsiteY19" fmla="*/ 2013185 h 2223617"/>
              <a:gd name="connsiteX20" fmla="*/ 1417214 w 3488437"/>
              <a:gd name="connsiteY20" fmla="*/ 2116667 h 2223617"/>
              <a:gd name="connsiteX21" fmla="*/ 1765288 w 3488437"/>
              <a:gd name="connsiteY21" fmla="*/ 2220148 h 2223617"/>
              <a:gd name="connsiteX22" fmla="*/ 1812326 w 3488437"/>
              <a:gd name="connsiteY22" fmla="*/ 2201334 h 2223617"/>
              <a:gd name="connsiteX23" fmla="*/ 2028696 w 3488437"/>
              <a:gd name="connsiteY23" fmla="*/ 2182519 h 2223617"/>
              <a:gd name="connsiteX24" fmla="*/ 2169807 w 3488437"/>
              <a:gd name="connsiteY24" fmla="*/ 2154296 h 2223617"/>
              <a:gd name="connsiteX25" fmla="*/ 2546103 w 3488437"/>
              <a:gd name="connsiteY25" fmla="*/ 2107259 h 2223617"/>
              <a:gd name="connsiteX26" fmla="*/ 2668400 w 3488437"/>
              <a:gd name="connsiteY26" fmla="*/ 2079037 h 2223617"/>
              <a:gd name="connsiteX27" fmla="*/ 2762474 w 3488437"/>
              <a:gd name="connsiteY27" fmla="*/ 2041408 h 2223617"/>
              <a:gd name="connsiteX28" fmla="*/ 2800103 w 3488437"/>
              <a:gd name="connsiteY28" fmla="*/ 2022593 h 2223617"/>
              <a:gd name="connsiteX29" fmla="*/ 2875363 w 3488437"/>
              <a:gd name="connsiteY29" fmla="*/ 1956741 h 2223617"/>
              <a:gd name="connsiteX30" fmla="*/ 2912992 w 3488437"/>
              <a:gd name="connsiteY30" fmla="*/ 1928519 h 2223617"/>
              <a:gd name="connsiteX31" fmla="*/ 2922400 w 3488437"/>
              <a:gd name="connsiteY31" fmla="*/ 1900296 h 2223617"/>
              <a:gd name="connsiteX32" fmla="*/ 2960029 w 3488437"/>
              <a:gd name="connsiteY32" fmla="*/ 1890889 h 2223617"/>
              <a:gd name="connsiteX33" fmla="*/ 2988251 w 3488437"/>
              <a:gd name="connsiteY33" fmla="*/ 1881482 h 2223617"/>
              <a:gd name="connsiteX34" fmla="*/ 3054103 w 3488437"/>
              <a:gd name="connsiteY34" fmla="*/ 1843852 h 2223617"/>
              <a:gd name="connsiteX35" fmla="*/ 3110548 w 3488437"/>
              <a:gd name="connsiteY35" fmla="*/ 1759185 h 2223617"/>
              <a:gd name="connsiteX36" fmla="*/ 3148177 w 3488437"/>
              <a:gd name="connsiteY36" fmla="*/ 1730963 h 2223617"/>
              <a:gd name="connsiteX37" fmla="*/ 3185807 w 3488437"/>
              <a:gd name="connsiteY37" fmla="*/ 1665111 h 2223617"/>
              <a:gd name="connsiteX38" fmla="*/ 3298696 w 3488437"/>
              <a:gd name="connsiteY38" fmla="*/ 1552222 h 2223617"/>
              <a:gd name="connsiteX39" fmla="*/ 3317511 w 3488437"/>
              <a:gd name="connsiteY39" fmla="*/ 1495778 h 2223617"/>
              <a:gd name="connsiteX40" fmla="*/ 3326918 w 3488437"/>
              <a:gd name="connsiteY40" fmla="*/ 1458148 h 2223617"/>
              <a:gd name="connsiteX41" fmla="*/ 3383363 w 3488437"/>
              <a:gd name="connsiteY41" fmla="*/ 1382889 h 2223617"/>
              <a:gd name="connsiteX42" fmla="*/ 3411585 w 3488437"/>
              <a:gd name="connsiteY42" fmla="*/ 1251185 h 2223617"/>
              <a:gd name="connsiteX43" fmla="*/ 3420992 w 3488437"/>
              <a:gd name="connsiteY43" fmla="*/ 1194741 h 2223617"/>
              <a:gd name="connsiteX44" fmla="*/ 3477437 w 3488437"/>
              <a:gd name="connsiteY44" fmla="*/ 1091259 h 2223617"/>
              <a:gd name="connsiteX45" fmla="*/ 3468029 w 3488437"/>
              <a:gd name="connsiteY45" fmla="*/ 921926 h 2223617"/>
              <a:gd name="connsiteX46" fmla="*/ 3364548 w 3488437"/>
              <a:gd name="connsiteY46" fmla="*/ 799630 h 2223617"/>
              <a:gd name="connsiteX47" fmla="*/ 3308103 w 3488437"/>
              <a:gd name="connsiteY47" fmla="*/ 696148 h 2223617"/>
              <a:gd name="connsiteX48" fmla="*/ 3251659 w 3488437"/>
              <a:gd name="connsiteY48" fmla="*/ 639704 h 2223617"/>
              <a:gd name="connsiteX49" fmla="*/ 3185807 w 3488437"/>
              <a:gd name="connsiteY49" fmla="*/ 545630 h 2223617"/>
              <a:gd name="connsiteX50" fmla="*/ 3138770 w 3488437"/>
              <a:gd name="connsiteY50" fmla="*/ 498593 h 2223617"/>
              <a:gd name="connsiteX51" fmla="*/ 3129363 w 3488437"/>
              <a:gd name="connsiteY51" fmla="*/ 460963 h 2223617"/>
              <a:gd name="connsiteX52" fmla="*/ 3091733 w 3488437"/>
              <a:gd name="connsiteY52" fmla="*/ 423334 h 2223617"/>
              <a:gd name="connsiteX53" fmla="*/ 3044696 w 3488437"/>
              <a:gd name="connsiteY53" fmla="*/ 366889 h 2223617"/>
              <a:gd name="connsiteX54" fmla="*/ 2988251 w 3488437"/>
              <a:gd name="connsiteY54" fmla="*/ 282222 h 2223617"/>
              <a:gd name="connsiteX55" fmla="*/ 2903585 w 3488437"/>
              <a:gd name="connsiteY55" fmla="*/ 235185 h 2223617"/>
              <a:gd name="connsiteX56" fmla="*/ 2771881 w 3488437"/>
              <a:gd name="connsiteY56" fmla="*/ 169334 h 2223617"/>
              <a:gd name="connsiteX57" fmla="*/ 2649585 w 3488437"/>
              <a:gd name="connsiteY57" fmla="*/ 131704 h 2223617"/>
              <a:gd name="connsiteX58" fmla="*/ 2470844 w 3488437"/>
              <a:gd name="connsiteY58" fmla="*/ 122296 h 2223617"/>
              <a:gd name="connsiteX59" fmla="*/ 2056918 w 3488437"/>
              <a:gd name="connsiteY59" fmla="*/ 37630 h 2223617"/>
              <a:gd name="connsiteX60" fmla="*/ 1671214 w 3488437"/>
              <a:gd name="connsiteY60" fmla="*/ 0 h 2223617"/>
              <a:gd name="connsiteX61" fmla="*/ 1539511 w 3488437"/>
              <a:gd name="connsiteY61" fmla="*/ 18815 h 2223617"/>
              <a:gd name="connsiteX62" fmla="*/ 1483066 w 3488437"/>
              <a:gd name="connsiteY62" fmla="*/ 37630 h 2223617"/>
              <a:gd name="connsiteX63" fmla="*/ 1407807 w 3488437"/>
              <a:gd name="connsiteY63" fmla="*/ 56445 h 2223617"/>
              <a:gd name="connsiteX64" fmla="*/ 1379585 w 3488437"/>
              <a:gd name="connsiteY64" fmla="*/ 75259 h 2223617"/>
              <a:gd name="connsiteX65" fmla="*/ 1332548 w 3488437"/>
              <a:gd name="connsiteY65" fmla="*/ 103482 h 222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88437" h="2223617">
                <a:moveTo>
                  <a:pt x="1332548" y="103482"/>
                </a:moveTo>
                <a:cubicBezTo>
                  <a:pt x="1313733" y="111321"/>
                  <a:pt x="1283525" y="106870"/>
                  <a:pt x="1266696" y="122296"/>
                </a:cubicBezTo>
                <a:cubicBezTo>
                  <a:pt x="1242897" y="144112"/>
                  <a:pt x="1236028" y="179135"/>
                  <a:pt x="1219659" y="206963"/>
                </a:cubicBezTo>
                <a:cubicBezTo>
                  <a:pt x="1190210" y="257026"/>
                  <a:pt x="1122768" y="362038"/>
                  <a:pt x="1087955" y="395111"/>
                </a:cubicBezTo>
                <a:cubicBezTo>
                  <a:pt x="992992" y="485326"/>
                  <a:pt x="1013033" y="439460"/>
                  <a:pt x="937437" y="479778"/>
                </a:cubicBezTo>
                <a:cubicBezTo>
                  <a:pt x="905170" y="496987"/>
                  <a:pt x="871919" y="513377"/>
                  <a:pt x="843363" y="536222"/>
                </a:cubicBezTo>
                <a:cubicBezTo>
                  <a:pt x="808734" y="563925"/>
                  <a:pt x="785984" y="605395"/>
                  <a:pt x="749288" y="630296"/>
                </a:cubicBezTo>
                <a:cubicBezTo>
                  <a:pt x="697069" y="665731"/>
                  <a:pt x="635356" y="684744"/>
                  <a:pt x="579955" y="714963"/>
                </a:cubicBezTo>
                <a:cubicBezTo>
                  <a:pt x="463007" y="778753"/>
                  <a:pt x="393615" y="827478"/>
                  <a:pt x="288326" y="912519"/>
                </a:cubicBezTo>
                <a:cubicBezTo>
                  <a:pt x="255506" y="939027"/>
                  <a:pt x="223037" y="966343"/>
                  <a:pt x="194251" y="997185"/>
                </a:cubicBezTo>
                <a:cubicBezTo>
                  <a:pt x="178822" y="1013716"/>
                  <a:pt x="169165" y="1034815"/>
                  <a:pt x="156622" y="1053630"/>
                </a:cubicBezTo>
                <a:cubicBezTo>
                  <a:pt x="137807" y="1122618"/>
                  <a:pt x="128345" y="1194867"/>
                  <a:pt x="100177" y="1260593"/>
                </a:cubicBezTo>
                <a:cubicBezTo>
                  <a:pt x="90770" y="1282544"/>
                  <a:pt x="80457" y="1304128"/>
                  <a:pt x="71955" y="1326445"/>
                </a:cubicBezTo>
                <a:cubicBezTo>
                  <a:pt x="55360" y="1370008"/>
                  <a:pt x="40433" y="1414189"/>
                  <a:pt x="24918" y="1458148"/>
                </a:cubicBezTo>
                <a:cubicBezTo>
                  <a:pt x="21618" y="1467499"/>
                  <a:pt x="15511" y="1486371"/>
                  <a:pt x="15511" y="1486371"/>
                </a:cubicBezTo>
                <a:cubicBezTo>
                  <a:pt x="21783" y="1533408"/>
                  <a:pt x="0" y="1594717"/>
                  <a:pt x="34326" y="1627482"/>
                </a:cubicBezTo>
                <a:cubicBezTo>
                  <a:pt x="69088" y="1660664"/>
                  <a:pt x="367934" y="1711759"/>
                  <a:pt x="410622" y="1721556"/>
                </a:cubicBezTo>
                <a:cubicBezTo>
                  <a:pt x="539605" y="1751159"/>
                  <a:pt x="671771" y="1770918"/>
                  <a:pt x="796326" y="1815630"/>
                </a:cubicBezTo>
                <a:cubicBezTo>
                  <a:pt x="1189612" y="1956810"/>
                  <a:pt x="1046994" y="1889226"/>
                  <a:pt x="1238474" y="1984963"/>
                </a:cubicBezTo>
                <a:cubicBezTo>
                  <a:pt x="1244745" y="1994370"/>
                  <a:pt x="1249293" y="2005190"/>
                  <a:pt x="1257288" y="2013185"/>
                </a:cubicBezTo>
                <a:cubicBezTo>
                  <a:pt x="1294989" y="2050886"/>
                  <a:pt x="1381044" y="2099587"/>
                  <a:pt x="1417214" y="2116667"/>
                </a:cubicBezTo>
                <a:cubicBezTo>
                  <a:pt x="1643697" y="2223617"/>
                  <a:pt x="1580274" y="2205917"/>
                  <a:pt x="1765288" y="2220148"/>
                </a:cubicBezTo>
                <a:cubicBezTo>
                  <a:pt x="1780967" y="2213877"/>
                  <a:pt x="1796034" y="2205777"/>
                  <a:pt x="1812326" y="2201334"/>
                </a:cubicBezTo>
                <a:cubicBezTo>
                  <a:pt x="1867347" y="2186328"/>
                  <a:pt x="2001180" y="2184138"/>
                  <a:pt x="2028696" y="2182519"/>
                </a:cubicBezTo>
                <a:cubicBezTo>
                  <a:pt x="2140192" y="2150663"/>
                  <a:pt x="2048268" y="2173286"/>
                  <a:pt x="2169807" y="2154296"/>
                </a:cubicBezTo>
                <a:cubicBezTo>
                  <a:pt x="2475761" y="2106491"/>
                  <a:pt x="2299282" y="2122686"/>
                  <a:pt x="2546103" y="2107259"/>
                </a:cubicBezTo>
                <a:lnTo>
                  <a:pt x="2668400" y="2079037"/>
                </a:lnTo>
                <a:cubicBezTo>
                  <a:pt x="2694599" y="2072487"/>
                  <a:pt x="2746944" y="2048467"/>
                  <a:pt x="2762474" y="2041408"/>
                </a:cubicBezTo>
                <a:cubicBezTo>
                  <a:pt x="2775241" y="2035605"/>
                  <a:pt x="2788884" y="2031007"/>
                  <a:pt x="2800103" y="2022593"/>
                </a:cubicBezTo>
                <a:cubicBezTo>
                  <a:pt x="2826770" y="2002592"/>
                  <a:pt x="2849755" y="1978081"/>
                  <a:pt x="2875363" y="1956741"/>
                </a:cubicBezTo>
                <a:cubicBezTo>
                  <a:pt x="2887408" y="1946704"/>
                  <a:pt x="2900449" y="1937926"/>
                  <a:pt x="2912992" y="1928519"/>
                </a:cubicBezTo>
                <a:cubicBezTo>
                  <a:pt x="2916128" y="1919111"/>
                  <a:pt x="2914656" y="1906491"/>
                  <a:pt x="2922400" y="1900296"/>
                </a:cubicBezTo>
                <a:cubicBezTo>
                  <a:pt x="2932496" y="1892219"/>
                  <a:pt x="2947597" y="1894441"/>
                  <a:pt x="2960029" y="1890889"/>
                </a:cubicBezTo>
                <a:cubicBezTo>
                  <a:pt x="2969564" y="1888165"/>
                  <a:pt x="2979382" y="1885917"/>
                  <a:pt x="2988251" y="1881482"/>
                </a:cubicBezTo>
                <a:cubicBezTo>
                  <a:pt x="3010864" y="1870176"/>
                  <a:pt x="3032152" y="1856395"/>
                  <a:pt x="3054103" y="1843852"/>
                </a:cubicBezTo>
                <a:cubicBezTo>
                  <a:pt x="3073798" y="1804462"/>
                  <a:pt x="3075754" y="1793979"/>
                  <a:pt x="3110548" y="1759185"/>
                </a:cubicBezTo>
                <a:cubicBezTo>
                  <a:pt x="3121635" y="1748098"/>
                  <a:pt x="3135634" y="1740370"/>
                  <a:pt x="3148177" y="1730963"/>
                </a:cubicBezTo>
                <a:cubicBezTo>
                  <a:pt x="3160720" y="1709012"/>
                  <a:pt x="3169522" y="1684449"/>
                  <a:pt x="3185807" y="1665111"/>
                </a:cubicBezTo>
                <a:cubicBezTo>
                  <a:pt x="3220086" y="1624405"/>
                  <a:pt x="3298696" y="1552222"/>
                  <a:pt x="3298696" y="1552222"/>
                </a:cubicBezTo>
                <a:cubicBezTo>
                  <a:pt x="3304968" y="1533407"/>
                  <a:pt x="3311812" y="1514774"/>
                  <a:pt x="3317511" y="1495778"/>
                </a:cubicBezTo>
                <a:cubicBezTo>
                  <a:pt x="3321226" y="1483394"/>
                  <a:pt x="3320403" y="1469316"/>
                  <a:pt x="3326918" y="1458148"/>
                </a:cubicBezTo>
                <a:cubicBezTo>
                  <a:pt x="3342718" y="1431062"/>
                  <a:pt x="3364548" y="1407975"/>
                  <a:pt x="3383363" y="1382889"/>
                </a:cubicBezTo>
                <a:cubicBezTo>
                  <a:pt x="3405434" y="1184237"/>
                  <a:pt x="3375801" y="1382392"/>
                  <a:pt x="3411585" y="1251185"/>
                </a:cubicBezTo>
                <a:cubicBezTo>
                  <a:pt x="3416604" y="1232783"/>
                  <a:pt x="3413730" y="1212378"/>
                  <a:pt x="3420992" y="1194741"/>
                </a:cubicBezTo>
                <a:cubicBezTo>
                  <a:pt x="3435952" y="1158409"/>
                  <a:pt x="3458622" y="1125753"/>
                  <a:pt x="3477437" y="1091259"/>
                </a:cubicBezTo>
                <a:cubicBezTo>
                  <a:pt x="3474301" y="1034815"/>
                  <a:pt x="3488437" y="974645"/>
                  <a:pt x="3468029" y="921926"/>
                </a:cubicBezTo>
                <a:cubicBezTo>
                  <a:pt x="3448752" y="872126"/>
                  <a:pt x="3395414" y="843206"/>
                  <a:pt x="3364548" y="799630"/>
                </a:cubicBezTo>
                <a:cubicBezTo>
                  <a:pt x="3341837" y="767567"/>
                  <a:pt x="3330762" y="728248"/>
                  <a:pt x="3308103" y="696148"/>
                </a:cubicBezTo>
                <a:cubicBezTo>
                  <a:pt x="3292759" y="674410"/>
                  <a:pt x="3269459" y="659482"/>
                  <a:pt x="3251659" y="639704"/>
                </a:cubicBezTo>
                <a:cubicBezTo>
                  <a:pt x="3213154" y="596920"/>
                  <a:pt x="3227398" y="596463"/>
                  <a:pt x="3185807" y="545630"/>
                </a:cubicBezTo>
                <a:cubicBezTo>
                  <a:pt x="3171766" y="528469"/>
                  <a:pt x="3154449" y="514272"/>
                  <a:pt x="3138770" y="498593"/>
                </a:cubicBezTo>
                <a:cubicBezTo>
                  <a:pt x="3135634" y="486050"/>
                  <a:pt x="3136216" y="471927"/>
                  <a:pt x="3129363" y="460963"/>
                </a:cubicBezTo>
                <a:cubicBezTo>
                  <a:pt x="3119961" y="445921"/>
                  <a:pt x="3103600" y="436519"/>
                  <a:pt x="3091733" y="423334"/>
                </a:cubicBezTo>
                <a:cubicBezTo>
                  <a:pt x="3075349" y="405130"/>
                  <a:pt x="3058741" y="386953"/>
                  <a:pt x="3044696" y="366889"/>
                </a:cubicBezTo>
                <a:cubicBezTo>
                  <a:pt x="3016438" y="326520"/>
                  <a:pt x="3035305" y="318417"/>
                  <a:pt x="2988251" y="282222"/>
                </a:cubicBezTo>
                <a:cubicBezTo>
                  <a:pt x="2962661" y="262538"/>
                  <a:pt x="2930742" y="252643"/>
                  <a:pt x="2903585" y="235185"/>
                </a:cubicBezTo>
                <a:cubicBezTo>
                  <a:pt x="2802577" y="170251"/>
                  <a:pt x="2921143" y="216827"/>
                  <a:pt x="2771881" y="169334"/>
                </a:cubicBezTo>
                <a:cubicBezTo>
                  <a:pt x="2731237" y="156402"/>
                  <a:pt x="2692178" y="133946"/>
                  <a:pt x="2649585" y="131704"/>
                </a:cubicBezTo>
                <a:lnTo>
                  <a:pt x="2470844" y="122296"/>
                </a:lnTo>
                <a:cubicBezTo>
                  <a:pt x="2332869" y="94074"/>
                  <a:pt x="2197264" y="49326"/>
                  <a:pt x="2056918" y="37630"/>
                </a:cubicBezTo>
                <a:cubicBezTo>
                  <a:pt x="1777649" y="14357"/>
                  <a:pt x="1906143" y="27639"/>
                  <a:pt x="1671214" y="0"/>
                </a:cubicBezTo>
                <a:cubicBezTo>
                  <a:pt x="1627313" y="6272"/>
                  <a:pt x="1582997" y="10118"/>
                  <a:pt x="1539511" y="18815"/>
                </a:cubicBezTo>
                <a:cubicBezTo>
                  <a:pt x="1520063" y="22705"/>
                  <a:pt x="1502514" y="33741"/>
                  <a:pt x="1483066" y="37630"/>
                </a:cubicBezTo>
                <a:cubicBezTo>
                  <a:pt x="1465168" y="41209"/>
                  <a:pt x="1427096" y="46801"/>
                  <a:pt x="1407807" y="56445"/>
                </a:cubicBezTo>
                <a:cubicBezTo>
                  <a:pt x="1397695" y="61501"/>
                  <a:pt x="1390210" y="71395"/>
                  <a:pt x="1379585" y="75259"/>
                </a:cubicBezTo>
                <a:cubicBezTo>
                  <a:pt x="1229159" y="129959"/>
                  <a:pt x="1351363" y="95643"/>
                  <a:pt x="1332548" y="103482"/>
                </a:cubicBezTo>
                <a:close/>
              </a:path>
            </a:pathLst>
          </a:cu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03964" y="3410184"/>
            <a:ext cx="1712149" cy="517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284" y="4541335"/>
            <a:ext cx="168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graphic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456328" y="3076222"/>
            <a:ext cx="3743859" cy="2409865"/>
          </a:xfrm>
          <a:custGeom>
            <a:avLst/>
            <a:gdLst>
              <a:gd name="connsiteX0" fmla="*/ 1833450 w 3743859"/>
              <a:gd name="connsiteY0" fmla="*/ 2408297 h 2409865"/>
              <a:gd name="connsiteX1" fmla="*/ 1654709 w 3743859"/>
              <a:gd name="connsiteY1" fmla="*/ 2351852 h 2409865"/>
              <a:gd name="connsiteX2" fmla="*/ 1523005 w 3743859"/>
              <a:gd name="connsiteY2" fmla="*/ 2295408 h 2409865"/>
              <a:gd name="connsiteX3" fmla="*/ 1203153 w 3743859"/>
              <a:gd name="connsiteY3" fmla="*/ 2182519 h 2409865"/>
              <a:gd name="connsiteX4" fmla="*/ 742191 w 3743859"/>
              <a:gd name="connsiteY4" fmla="*/ 1778000 h 2409865"/>
              <a:gd name="connsiteX5" fmla="*/ 375302 w 3743859"/>
              <a:gd name="connsiteY5" fmla="*/ 1288815 h 2409865"/>
              <a:gd name="connsiteX6" fmla="*/ 187153 w 3743859"/>
              <a:gd name="connsiteY6" fmla="*/ 1044222 h 2409865"/>
              <a:gd name="connsiteX7" fmla="*/ 168339 w 3743859"/>
              <a:gd name="connsiteY7" fmla="*/ 950148 h 2409865"/>
              <a:gd name="connsiteX8" fmla="*/ 55450 w 3743859"/>
              <a:gd name="connsiteY8" fmla="*/ 602074 h 2409865"/>
              <a:gd name="connsiteX9" fmla="*/ 36635 w 3743859"/>
              <a:gd name="connsiteY9" fmla="*/ 413926 h 2409865"/>
              <a:gd name="connsiteX10" fmla="*/ 27228 w 3743859"/>
              <a:gd name="connsiteY10" fmla="*/ 310445 h 2409865"/>
              <a:gd name="connsiteX11" fmla="*/ 8413 w 3743859"/>
              <a:gd name="connsiteY11" fmla="*/ 225778 h 2409865"/>
              <a:gd name="connsiteX12" fmla="*/ 17820 w 3743859"/>
              <a:gd name="connsiteY12" fmla="*/ 122297 h 2409865"/>
              <a:gd name="connsiteX13" fmla="*/ 93079 w 3743859"/>
              <a:gd name="connsiteY13" fmla="*/ 84667 h 2409865"/>
              <a:gd name="connsiteX14" fmla="*/ 158931 w 3743859"/>
              <a:gd name="connsiteY14" fmla="*/ 37630 h 2409865"/>
              <a:gd name="connsiteX15" fmla="*/ 196561 w 3743859"/>
              <a:gd name="connsiteY15" fmla="*/ 18815 h 2409865"/>
              <a:gd name="connsiteX16" fmla="*/ 318857 w 3743859"/>
              <a:gd name="connsiteY16" fmla="*/ 0 h 2409865"/>
              <a:gd name="connsiteX17" fmla="*/ 1024413 w 3743859"/>
              <a:gd name="connsiteY17" fmla="*/ 37630 h 2409865"/>
              <a:gd name="connsiteX18" fmla="*/ 1363079 w 3743859"/>
              <a:gd name="connsiteY18" fmla="*/ 65852 h 2409865"/>
              <a:gd name="connsiteX19" fmla="*/ 1475968 w 3743859"/>
              <a:gd name="connsiteY19" fmla="*/ 75259 h 2409865"/>
              <a:gd name="connsiteX20" fmla="*/ 1871079 w 3743859"/>
              <a:gd name="connsiteY20" fmla="*/ 122297 h 2409865"/>
              <a:gd name="connsiteX21" fmla="*/ 2153302 w 3743859"/>
              <a:gd name="connsiteY21" fmla="*/ 141111 h 2409865"/>
              <a:gd name="connsiteX22" fmla="*/ 2237968 w 3743859"/>
              <a:gd name="connsiteY22" fmla="*/ 169334 h 2409865"/>
              <a:gd name="connsiteX23" fmla="*/ 2350857 w 3743859"/>
              <a:gd name="connsiteY23" fmla="*/ 188148 h 2409865"/>
              <a:gd name="connsiteX24" fmla="*/ 2501376 w 3743859"/>
              <a:gd name="connsiteY24" fmla="*/ 206963 h 2409865"/>
              <a:gd name="connsiteX25" fmla="*/ 2680116 w 3743859"/>
              <a:gd name="connsiteY25" fmla="*/ 225778 h 2409865"/>
              <a:gd name="connsiteX26" fmla="*/ 2858857 w 3743859"/>
              <a:gd name="connsiteY26" fmla="*/ 263408 h 2409865"/>
              <a:gd name="connsiteX27" fmla="*/ 3037598 w 3743859"/>
              <a:gd name="connsiteY27" fmla="*/ 366889 h 2409865"/>
              <a:gd name="connsiteX28" fmla="*/ 3235153 w 3743859"/>
              <a:gd name="connsiteY28" fmla="*/ 526815 h 2409865"/>
              <a:gd name="connsiteX29" fmla="*/ 3658487 w 3743859"/>
              <a:gd name="connsiteY29" fmla="*/ 771408 h 2409865"/>
              <a:gd name="connsiteX30" fmla="*/ 3696116 w 3743859"/>
              <a:gd name="connsiteY30" fmla="*/ 780815 h 2409865"/>
              <a:gd name="connsiteX31" fmla="*/ 3733746 w 3743859"/>
              <a:gd name="connsiteY31" fmla="*/ 856074 h 2409865"/>
              <a:gd name="connsiteX32" fmla="*/ 3743153 w 3743859"/>
              <a:gd name="connsiteY32" fmla="*/ 884297 h 2409865"/>
              <a:gd name="connsiteX33" fmla="*/ 3724339 w 3743859"/>
              <a:gd name="connsiteY33" fmla="*/ 987778 h 2409865"/>
              <a:gd name="connsiteX34" fmla="*/ 3630265 w 3743859"/>
              <a:gd name="connsiteY34" fmla="*/ 1157111 h 2409865"/>
              <a:gd name="connsiteX35" fmla="*/ 3611450 w 3743859"/>
              <a:gd name="connsiteY35" fmla="*/ 1194741 h 2409865"/>
              <a:gd name="connsiteX36" fmla="*/ 3536191 w 3743859"/>
              <a:gd name="connsiteY36" fmla="*/ 1317037 h 2409865"/>
              <a:gd name="connsiteX37" fmla="*/ 3507968 w 3743859"/>
              <a:gd name="connsiteY37" fmla="*/ 1392297 h 2409865"/>
              <a:gd name="connsiteX38" fmla="*/ 3395079 w 3743859"/>
              <a:gd name="connsiteY38" fmla="*/ 1495778 h 2409865"/>
              <a:gd name="connsiteX39" fmla="*/ 3366857 w 3743859"/>
              <a:gd name="connsiteY39" fmla="*/ 1542815 h 2409865"/>
              <a:gd name="connsiteX40" fmla="*/ 3263376 w 3743859"/>
              <a:gd name="connsiteY40" fmla="*/ 1646297 h 2409865"/>
              <a:gd name="connsiteX41" fmla="*/ 3084635 w 3743859"/>
              <a:gd name="connsiteY41" fmla="*/ 1796815 h 2409865"/>
              <a:gd name="connsiteX42" fmla="*/ 2755376 w 3743859"/>
              <a:gd name="connsiteY42" fmla="*/ 1975556 h 2409865"/>
              <a:gd name="connsiteX43" fmla="*/ 2633079 w 3743859"/>
              <a:gd name="connsiteY43" fmla="*/ 2060222 h 2409865"/>
              <a:gd name="connsiteX44" fmla="*/ 2595450 w 3743859"/>
              <a:gd name="connsiteY44" fmla="*/ 2079037 h 2409865"/>
              <a:gd name="connsiteX45" fmla="*/ 2501376 w 3743859"/>
              <a:gd name="connsiteY45" fmla="*/ 2144889 h 2409865"/>
              <a:gd name="connsiteX46" fmla="*/ 2444931 w 3743859"/>
              <a:gd name="connsiteY46" fmla="*/ 2163704 h 2409865"/>
              <a:gd name="connsiteX47" fmla="*/ 2388487 w 3743859"/>
              <a:gd name="connsiteY47" fmla="*/ 2191926 h 2409865"/>
              <a:gd name="connsiteX48" fmla="*/ 2294413 w 3743859"/>
              <a:gd name="connsiteY48" fmla="*/ 2229556 h 2409865"/>
              <a:gd name="connsiteX49" fmla="*/ 2219153 w 3743859"/>
              <a:gd name="connsiteY49" fmla="*/ 2286000 h 2409865"/>
              <a:gd name="connsiteX50" fmla="*/ 2153302 w 3743859"/>
              <a:gd name="connsiteY50" fmla="*/ 2295408 h 2409865"/>
              <a:gd name="connsiteX51" fmla="*/ 1927524 w 3743859"/>
              <a:gd name="connsiteY51" fmla="*/ 2323630 h 2409865"/>
              <a:gd name="connsiteX52" fmla="*/ 1889894 w 3743859"/>
              <a:gd name="connsiteY52" fmla="*/ 2333037 h 2409865"/>
              <a:gd name="connsiteX53" fmla="*/ 1842857 w 3743859"/>
              <a:gd name="connsiteY53" fmla="*/ 2342445 h 2409865"/>
              <a:gd name="connsiteX54" fmla="*/ 1833450 w 3743859"/>
              <a:gd name="connsiteY54" fmla="*/ 2408297 h 240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743859" h="2409865">
                <a:moveTo>
                  <a:pt x="1833450" y="2408297"/>
                </a:moveTo>
                <a:cubicBezTo>
                  <a:pt x="1802092" y="2409865"/>
                  <a:pt x="1713428" y="2373204"/>
                  <a:pt x="1654709" y="2351852"/>
                </a:cubicBezTo>
                <a:cubicBezTo>
                  <a:pt x="1609821" y="2335529"/>
                  <a:pt x="1568317" y="2310512"/>
                  <a:pt x="1523005" y="2295408"/>
                </a:cubicBezTo>
                <a:cubicBezTo>
                  <a:pt x="1392160" y="2251793"/>
                  <a:pt x="1324679" y="2268037"/>
                  <a:pt x="1203153" y="2182519"/>
                </a:cubicBezTo>
                <a:cubicBezTo>
                  <a:pt x="1174918" y="2162650"/>
                  <a:pt x="829230" y="1886799"/>
                  <a:pt x="742191" y="1778000"/>
                </a:cubicBezTo>
                <a:cubicBezTo>
                  <a:pt x="614861" y="1618838"/>
                  <a:pt x="488365" y="1458409"/>
                  <a:pt x="375302" y="1288815"/>
                </a:cubicBezTo>
                <a:cubicBezTo>
                  <a:pt x="242733" y="1089963"/>
                  <a:pt x="310382" y="1167451"/>
                  <a:pt x="187153" y="1044222"/>
                </a:cubicBezTo>
                <a:cubicBezTo>
                  <a:pt x="180882" y="1012864"/>
                  <a:pt x="176364" y="981104"/>
                  <a:pt x="168339" y="950148"/>
                </a:cubicBezTo>
                <a:cubicBezTo>
                  <a:pt x="132628" y="812403"/>
                  <a:pt x="103695" y="739917"/>
                  <a:pt x="55450" y="602074"/>
                </a:cubicBezTo>
                <a:cubicBezTo>
                  <a:pt x="49178" y="539358"/>
                  <a:pt x="42706" y="476662"/>
                  <a:pt x="36635" y="413926"/>
                </a:cubicBezTo>
                <a:cubicBezTo>
                  <a:pt x="33299" y="379451"/>
                  <a:pt x="32366" y="344698"/>
                  <a:pt x="27228" y="310445"/>
                </a:cubicBezTo>
                <a:cubicBezTo>
                  <a:pt x="22939" y="281854"/>
                  <a:pt x="14685" y="254000"/>
                  <a:pt x="8413" y="225778"/>
                </a:cubicBezTo>
                <a:cubicBezTo>
                  <a:pt x="11549" y="191284"/>
                  <a:pt x="0" y="151997"/>
                  <a:pt x="17820" y="122297"/>
                </a:cubicBezTo>
                <a:cubicBezTo>
                  <a:pt x="32250" y="98246"/>
                  <a:pt x="69029" y="99097"/>
                  <a:pt x="93079" y="84667"/>
                </a:cubicBezTo>
                <a:cubicBezTo>
                  <a:pt x="116210" y="70788"/>
                  <a:pt x="136173" y="52112"/>
                  <a:pt x="158931" y="37630"/>
                </a:cubicBezTo>
                <a:cubicBezTo>
                  <a:pt x="170762" y="30101"/>
                  <a:pt x="183257" y="23250"/>
                  <a:pt x="196561" y="18815"/>
                </a:cubicBezTo>
                <a:cubicBezTo>
                  <a:pt x="222415" y="10197"/>
                  <a:pt x="300423" y="2304"/>
                  <a:pt x="318857" y="0"/>
                </a:cubicBezTo>
                <a:lnTo>
                  <a:pt x="1024413" y="37630"/>
                </a:lnTo>
                <a:cubicBezTo>
                  <a:pt x="1137468" y="44760"/>
                  <a:pt x="1250190" y="56445"/>
                  <a:pt x="1363079" y="65852"/>
                </a:cubicBezTo>
                <a:lnTo>
                  <a:pt x="1475968" y="75259"/>
                </a:lnTo>
                <a:cubicBezTo>
                  <a:pt x="1634308" y="154430"/>
                  <a:pt x="1507277" y="100249"/>
                  <a:pt x="1871079" y="122297"/>
                </a:cubicBezTo>
                <a:lnTo>
                  <a:pt x="2153302" y="141111"/>
                </a:lnTo>
                <a:cubicBezTo>
                  <a:pt x="2181524" y="150519"/>
                  <a:pt x="2209028" y="162444"/>
                  <a:pt x="2237968" y="169334"/>
                </a:cubicBezTo>
                <a:cubicBezTo>
                  <a:pt x="2275079" y="178170"/>
                  <a:pt x="2313092" y="182753"/>
                  <a:pt x="2350857" y="188148"/>
                </a:cubicBezTo>
                <a:cubicBezTo>
                  <a:pt x="2400912" y="195299"/>
                  <a:pt x="2451140" y="201222"/>
                  <a:pt x="2501376" y="206963"/>
                </a:cubicBezTo>
                <a:cubicBezTo>
                  <a:pt x="2560898" y="213766"/>
                  <a:pt x="2620940" y="216434"/>
                  <a:pt x="2680116" y="225778"/>
                </a:cubicBezTo>
                <a:cubicBezTo>
                  <a:pt x="2740257" y="235274"/>
                  <a:pt x="2799277" y="250865"/>
                  <a:pt x="2858857" y="263408"/>
                </a:cubicBezTo>
                <a:cubicBezTo>
                  <a:pt x="2918437" y="297902"/>
                  <a:pt x="2979339" y="330207"/>
                  <a:pt x="3037598" y="366889"/>
                </a:cubicBezTo>
                <a:cubicBezTo>
                  <a:pt x="3156882" y="441994"/>
                  <a:pt x="3086697" y="425865"/>
                  <a:pt x="3235153" y="526815"/>
                </a:cubicBezTo>
                <a:cubicBezTo>
                  <a:pt x="3418995" y="651827"/>
                  <a:pt x="3491983" y="715906"/>
                  <a:pt x="3658487" y="771408"/>
                </a:cubicBezTo>
                <a:cubicBezTo>
                  <a:pt x="3670753" y="775497"/>
                  <a:pt x="3683573" y="777679"/>
                  <a:pt x="3696116" y="780815"/>
                </a:cubicBezTo>
                <a:cubicBezTo>
                  <a:pt x="3708659" y="805901"/>
                  <a:pt x="3722140" y="830541"/>
                  <a:pt x="3733746" y="856074"/>
                </a:cubicBezTo>
                <a:cubicBezTo>
                  <a:pt x="3737849" y="865102"/>
                  <a:pt x="3743859" y="874406"/>
                  <a:pt x="3743153" y="884297"/>
                </a:cubicBezTo>
                <a:cubicBezTo>
                  <a:pt x="3740655" y="919267"/>
                  <a:pt x="3737744" y="955383"/>
                  <a:pt x="3724339" y="987778"/>
                </a:cubicBezTo>
                <a:cubicBezTo>
                  <a:pt x="3699651" y="1047442"/>
                  <a:pt x="3659142" y="1099358"/>
                  <a:pt x="3630265" y="1157111"/>
                </a:cubicBezTo>
                <a:cubicBezTo>
                  <a:pt x="3623993" y="1169654"/>
                  <a:pt x="3618560" y="1182653"/>
                  <a:pt x="3611450" y="1194741"/>
                </a:cubicBezTo>
                <a:cubicBezTo>
                  <a:pt x="3587181" y="1235998"/>
                  <a:pt x="3552998" y="1272219"/>
                  <a:pt x="3536191" y="1317037"/>
                </a:cubicBezTo>
                <a:cubicBezTo>
                  <a:pt x="3526783" y="1342124"/>
                  <a:pt x="3522010" y="1369479"/>
                  <a:pt x="3507968" y="1392297"/>
                </a:cubicBezTo>
                <a:cubicBezTo>
                  <a:pt x="3491484" y="1419084"/>
                  <a:pt x="3411276" y="1477961"/>
                  <a:pt x="3395079" y="1495778"/>
                </a:cubicBezTo>
                <a:cubicBezTo>
                  <a:pt x="3382779" y="1509308"/>
                  <a:pt x="3378897" y="1529054"/>
                  <a:pt x="3366857" y="1542815"/>
                </a:cubicBezTo>
                <a:cubicBezTo>
                  <a:pt x="3334734" y="1579527"/>
                  <a:pt x="3297870" y="1611803"/>
                  <a:pt x="3263376" y="1646297"/>
                </a:cubicBezTo>
                <a:cubicBezTo>
                  <a:pt x="3196861" y="1712813"/>
                  <a:pt x="3183414" y="1729994"/>
                  <a:pt x="3084635" y="1796815"/>
                </a:cubicBezTo>
                <a:cubicBezTo>
                  <a:pt x="2729922" y="2036767"/>
                  <a:pt x="3049387" y="1807551"/>
                  <a:pt x="2755376" y="1975556"/>
                </a:cubicBezTo>
                <a:cubicBezTo>
                  <a:pt x="2712327" y="2000155"/>
                  <a:pt x="2674706" y="2033287"/>
                  <a:pt x="2633079" y="2060222"/>
                </a:cubicBezTo>
                <a:cubicBezTo>
                  <a:pt x="2621305" y="2067840"/>
                  <a:pt x="2606861" y="2070886"/>
                  <a:pt x="2595450" y="2079037"/>
                </a:cubicBezTo>
                <a:cubicBezTo>
                  <a:pt x="2514952" y="2136537"/>
                  <a:pt x="2644149" y="2078994"/>
                  <a:pt x="2501376" y="2144889"/>
                </a:cubicBezTo>
                <a:cubicBezTo>
                  <a:pt x="2483369" y="2153200"/>
                  <a:pt x="2463238" y="2156076"/>
                  <a:pt x="2444931" y="2163704"/>
                </a:cubicBezTo>
                <a:cubicBezTo>
                  <a:pt x="2425514" y="2171795"/>
                  <a:pt x="2407759" y="2183495"/>
                  <a:pt x="2388487" y="2191926"/>
                </a:cubicBezTo>
                <a:cubicBezTo>
                  <a:pt x="2357545" y="2205463"/>
                  <a:pt x="2323937" y="2213154"/>
                  <a:pt x="2294413" y="2229556"/>
                </a:cubicBezTo>
                <a:cubicBezTo>
                  <a:pt x="2267001" y="2244785"/>
                  <a:pt x="2247569" y="2272739"/>
                  <a:pt x="2219153" y="2286000"/>
                </a:cubicBezTo>
                <a:cubicBezTo>
                  <a:pt x="2199060" y="2295377"/>
                  <a:pt x="2175217" y="2292036"/>
                  <a:pt x="2153302" y="2295408"/>
                </a:cubicBezTo>
                <a:cubicBezTo>
                  <a:pt x="2007127" y="2317897"/>
                  <a:pt x="2216183" y="2291556"/>
                  <a:pt x="1927524" y="2323630"/>
                </a:cubicBezTo>
                <a:cubicBezTo>
                  <a:pt x="1914981" y="2326766"/>
                  <a:pt x="1902515" y="2330232"/>
                  <a:pt x="1889894" y="2333037"/>
                </a:cubicBezTo>
                <a:cubicBezTo>
                  <a:pt x="1874285" y="2336506"/>
                  <a:pt x="1857468" y="2335951"/>
                  <a:pt x="1842857" y="2342445"/>
                </a:cubicBezTo>
                <a:cubicBezTo>
                  <a:pt x="1802719" y="2360284"/>
                  <a:pt x="1864808" y="2406729"/>
                  <a:pt x="1833450" y="2408297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534372" y="5550372"/>
            <a:ext cx="799630" cy="178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1332" y="6055926"/>
            <a:ext cx="450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 graphic to width of space to make words large enough to read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5876621" y="908529"/>
            <a:ext cx="2587170" cy="3940047"/>
          </a:xfrm>
          <a:custGeom>
            <a:avLst/>
            <a:gdLst>
              <a:gd name="connsiteX0" fmla="*/ 1233705 w 2587170"/>
              <a:gd name="connsiteY0" fmla="*/ 148331 h 3940047"/>
              <a:gd name="connsiteX1" fmla="*/ 1039029 w 2587170"/>
              <a:gd name="connsiteY1" fmla="*/ 333745 h 3940047"/>
              <a:gd name="connsiteX2" fmla="*/ 918515 w 2587170"/>
              <a:gd name="connsiteY2" fmla="*/ 435722 h 3940047"/>
              <a:gd name="connsiteX3" fmla="*/ 742379 w 2587170"/>
              <a:gd name="connsiteY3" fmla="*/ 630407 h 3940047"/>
              <a:gd name="connsiteX4" fmla="*/ 677487 w 2587170"/>
              <a:gd name="connsiteY4" fmla="*/ 797280 h 3940047"/>
              <a:gd name="connsiteX5" fmla="*/ 510621 w 2587170"/>
              <a:gd name="connsiteY5" fmla="*/ 1084671 h 3940047"/>
              <a:gd name="connsiteX6" fmla="*/ 464270 w 2587170"/>
              <a:gd name="connsiteY6" fmla="*/ 1214461 h 3940047"/>
              <a:gd name="connsiteX7" fmla="*/ 380837 w 2587170"/>
              <a:gd name="connsiteY7" fmla="*/ 1409146 h 3940047"/>
              <a:gd name="connsiteX8" fmla="*/ 334485 w 2587170"/>
              <a:gd name="connsiteY8" fmla="*/ 1566748 h 3940047"/>
              <a:gd name="connsiteX9" fmla="*/ 278863 w 2587170"/>
              <a:gd name="connsiteY9" fmla="*/ 1696538 h 3940047"/>
              <a:gd name="connsiteX10" fmla="*/ 213971 w 2587170"/>
              <a:gd name="connsiteY10" fmla="*/ 1965388 h 3940047"/>
              <a:gd name="connsiteX11" fmla="*/ 186160 w 2587170"/>
              <a:gd name="connsiteY11" fmla="*/ 2085907 h 3940047"/>
              <a:gd name="connsiteX12" fmla="*/ 139809 w 2587170"/>
              <a:gd name="connsiteY12" fmla="*/ 2234238 h 3940047"/>
              <a:gd name="connsiteX13" fmla="*/ 84187 w 2587170"/>
              <a:gd name="connsiteY13" fmla="*/ 2475276 h 3940047"/>
              <a:gd name="connsiteX14" fmla="*/ 65646 w 2587170"/>
              <a:gd name="connsiteY14" fmla="*/ 2623608 h 3940047"/>
              <a:gd name="connsiteX15" fmla="*/ 47106 w 2587170"/>
              <a:gd name="connsiteY15" fmla="*/ 2734856 h 3940047"/>
              <a:gd name="connsiteX16" fmla="*/ 37835 w 2587170"/>
              <a:gd name="connsiteY16" fmla="*/ 2873916 h 3940047"/>
              <a:gd name="connsiteX17" fmla="*/ 10025 w 2587170"/>
              <a:gd name="connsiteY17" fmla="*/ 2957353 h 3940047"/>
              <a:gd name="connsiteX18" fmla="*/ 28565 w 2587170"/>
              <a:gd name="connsiteY18" fmla="*/ 3624843 h 3940047"/>
              <a:gd name="connsiteX19" fmla="*/ 158349 w 2587170"/>
              <a:gd name="connsiteY19" fmla="*/ 3791716 h 3940047"/>
              <a:gd name="connsiteX20" fmla="*/ 213971 w 2587170"/>
              <a:gd name="connsiteY20" fmla="*/ 3810257 h 3940047"/>
              <a:gd name="connsiteX21" fmla="*/ 288134 w 2587170"/>
              <a:gd name="connsiteY21" fmla="*/ 3865881 h 3940047"/>
              <a:gd name="connsiteX22" fmla="*/ 427188 w 2587170"/>
              <a:gd name="connsiteY22" fmla="*/ 3921505 h 3940047"/>
              <a:gd name="connsiteX23" fmla="*/ 473540 w 2587170"/>
              <a:gd name="connsiteY23" fmla="*/ 3930776 h 3940047"/>
              <a:gd name="connsiteX24" fmla="*/ 575513 w 2587170"/>
              <a:gd name="connsiteY24" fmla="*/ 3940047 h 3940047"/>
              <a:gd name="connsiteX25" fmla="*/ 1122461 w 2587170"/>
              <a:gd name="connsiteY25" fmla="*/ 3921505 h 3940047"/>
              <a:gd name="connsiteX26" fmla="*/ 1270786 w 2587170"/>
              <a:gd name="connsiteY26" fmla="*/ 3884423 h 3940047"/>
              <a:gd name="connsiteX27" fmla="*/ 1419111 w 2587170"/>
              <a:gd name="connsiteY27" fmla="*/ 3856611 h 3940047"/>
              <a:gd name="connsiteX28" fmla="*/ 1493274 w 2587170"/>
              <a:gd name="connsiteY28" fmla="*/ 3819528 h 3940047"/>
              <a:gd name="connsiteX29" fmla="*/ 1678680 w 2587170"/>
              <a:gd name="connsiteY29" fmla="*/ 3754633 h 3940047"/>
              <a:gd name="connsiteX30" fmla="*/ 1762113 w 2587170"/>
              <a:gd name="connsiteY30" fmla="*/ 3699009 h 3940047"/>
              <a:gd name="connsiteX31" fmla="*/ 1845546 w 2587170"/>
              <a:gd name="connsiteY31" fmla="*/ 3587760 h 3940047"/>
              <a:gd name="connsiteX32" fmla="*/ 2003141 w 2587170"/>
              <a:gd name="connsiteY32" fmla="*/ 3337451 h 3940047"/>
              <a:gd name="connsiteX33" fmla="*/ 2049492 w 2587170"/>
              <a:gd name="connsiteY33" fmla="*/ 3179850 h 3940047"/>
              <a:gd name="connsiteX34" fmla="*/ 2077303 w 2587170"/>
              <a:gd name="connsiteY34" fmla="*/ 3096413 h 3940047"/>
              <a:gd name="connsiteX35" fmla="*/ 2123655 w 2587170"/>
              <a:gd name="connsiteY35" fmla="*/ 2910999 h 3940047"/>
              <a:gd name="connsiteX36" fmla="*/ 2216358 w 2587170"/>
              <a:gd name="connsiteY36" fmla="*/ 2744127 h 3940047"/>
              <a:gd name="connsiteX37" fmla="*/ 2309061 w 2587170"/>
              <a:gd name="connsiteY37" fmla="*/ 2632878 h 3940047"/>
              <a:gd name="connsiteX38" fmla="*/ 2475926 w 2587170"/>
              <a:gd name="connsiteY38" fmla="*/ 2326945 h 3940047"/>
              <a:gd name="connsiteX39" fmla="*/ 2513008 w 2587170"/>
              <a:gd name="connsiteY39" fmla="*/ 2113719 h 3940047"/>
              <a:gd name="connsiteX40" fmla="*/ 2568630 w 2587170"/>
              <a:gd name="connsiteY40" fmla="*/ 1919034 h 3940047"/>
              <a:gd name="connsiteX41" fmla="*/ 2587170 w 2587170"/>
              <a:gd name="connsiteY41" fmla="*/ 1668725 h 3940047"/>
              <a:gd name="connsiteX42" fmla="*/ 2568630 w 2587170"/>
              <a:gd name="connsiteY42" fmla="*/ 852904 h 3940047"/>
              <a:gd name="connsiteX43" fmla="*/ 2522278 w 2587170"/>
              <a:gd name="connsiteY43" fmla="*/ 491347 h 3940047"/>
              <a:gd name="connsiteX44" fmla="*/ 2485197 w 2587170"/>
              <a:gd name="connsiteY44" fmla="*/ 389369 h 3940047"/>
              <a:gd name="connsiteX45" fmla="*/ 2457386 w 2587170"/>
              <a:gd name="connsiteY45" fmla="*/ 268850 h 3940047"/>
              <a:gd name="connsiteX46" fmla="*/ 2448116 w 2587170"/>
              <a:gd name="connsiteY46" fmla="*/ 241038 h 3940047"/>
              <a:gd name="connsiteX47" fmla="*/ 2401764 w 2587170"/>
              <a:gd name="connsiteY47" fmla="*/ 176143 h 3940047"/>
              <a:gd name="connsiteX48" fmla="*/ 2262709 w 2587170"/>
              <a:gd name="connsiteY48" fmla="*/ 46353 h 3940047"/>
              <a:gd name="connsiteX49" fmla="*/ 2170006 w 2587170"/>
              <a:gd name="connsiteY49" fmla="*/ 0 h 3940047"/>
              <a:gd name="connsiteX50" fmla="*/ 1697221 w 2587170"/>
              <a:gd name="connsiteY50" fmla="*/ 27812 h 3940047"/>
              <a:gd name="connsiteX51" fmla="*/ 1567436 w 2587170"/>
              <a:gd name="connsiteY51" fmla="*/ 101977 h 3940047"/>
              <a:gd name="connsiteX52" fmla="*/ 1493274 w 2587170"/>
              <a:gd name="connsiteY52" fmla="*/ 120519 h 3940047"/>
              <a:gd name="connsiteX53" fmla="*/ 1233705 w 2587170"/>
              <a:gd name="connsiteY53" fmla="*/ 148331 h 39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87170" h="3940047">
                <a:moveTo>
                  <a:pt x="1233705" y="148331"/>
                </a:moveTo>
                <a:cubicBezTo>
                  <a:pt x="1157998" y="183869"/>
                  <a:pt x="1286788" y="103064"/>
                  <a:pt x="1039029" y="333745"/>
                </a:cubicBezTo>
                <a:cubicBezTo>
                  <a:pt x="1000515" y="369604"/>
                  <a:pt x="957241" y="400092"/>
                  <a:pt x="918515" y="435722"/>
                </a:cubicBezTo>
                <a:cubicBezTo>
                  <a:pt x="812144" y="533588"/>
                  <a:pt x="819455" y="531306"/>
                  <a:pt x="742379" y="630407"/>
                </a:cubicBezTo>
                <a:cubicBezTo>
                  <a:pt x="723567" y="686847"/>
                  <a:pt x="704836" y="744859"/>
                  <a:pt x="677487" y="797280"/>
                </a:cubicBezTo>
                <a:cubicBezTo>
                  <a:pt x="626248" y="895491"/>
                  <a:pt x="547876" y="980350"/>
                  <a:pt x="510621" y="1084671"/>
                </a:cubicBezTo>
                <a:cubicBezTo>
                  <a:pt x="495171" y="1127934"/>
                  <a:pt x="481331" y="1171807"/>
                  <a:pt x="464270" y="1214461"/>
                </a:cubicBezTo>
                <a:cubicBezTo>
                  <a:pt x="438050" y="1280015"/>
                  <a:pt x="405244" y="1342896"/>
                  <a:pt x="380837" y="1409146"/>
                </a:cubicBezTo>
                <a:cubicBezTo>
                  <a:pt x="361907" y="1460529"/>
                  <a:pt x="352796" y="1515141"/>
                  <a:pt x="334485" y="1566748"/>
                </a:cubicBezTo>
                <a:cubicBezTo>
                  <a:pt x="318745" y="1611107"/>
                  <a:pt x="292484" y="1651483"/>
                  <a:pt x="278863" y="1696538"/>
                </a:cubicBezTo>
                <a:cubicBezTo>
                  <a:pt x="252185" y="1784784"/>
                  <a:pt x="235323" y="1875705"/>
                  <a:pt x="213971" y="1965388"/>
                </a:cubicBezTo>
                <a:cubicBezTo>
                  <a:pt x="204422" y="2005496"/>
                  <a:pt x="198457" y="2046555"/>
                  <a:pt x="186160" y="2085907"/>
                </a:cubicBezTo>
                <a:lnTo>
                  <a:pt x="139809" y="2234238"/>
                </a:lnTo>
                <a:cubicBezTo>
                  <a:pt x="117541" y="2501470"/>
                  <a:pt x="154391" y="2174394"/>
                  <a:pt x="84187" y="2475276"/>
                </a:cubicBezTo>
                <a:cubicBezTo>
                  <a:pt x="72865" y="2523801"/>
                  <a:pt x="72693" y="2574280"/>
                  <a:pt x="65646" y="2623608"/>
                </a:cubicBezTo>
                <a:cubicBezTo>
                  <a:pt x="60330" y="2660824"/>
                  <a:pt x="53286" y="2697773"/>
                  <a:pt x="47106" y="2734856"/>
                </a:cubicBezTo>
                <a:cubicBezTo>
                  <a:pt x="44016" y="2781209"/>
                  <a:pt x="45472" y="2828092"/>
                  <a:pt x="37835" y="2873916"/>
                </a:cubicBezTo>
                <a:cubicBezTo>
                  <a:pt x="33016" y="2902834"/>
                  <a:pt x="10387" y="2928039"/>
                  <a:pt x="10025" y="2957353"/>
                </a:cubicBezTo>
                <a:cubicBezTo>
                  <a:pt x="7277" y="3179919"/>
                  <a:pt x="0" y="3404101"/>
                  <a:pt x="28565" y="3624843"/>
                </a:cubicBezTo>
                <a:cubicBezTo>
                  <a:pt x="30213" y="3637578"/>
                  <a:pt x="119587" y="3767048"/>
                  <a:pt x="158349" y="3791716"/>
                </a:cubicBezTo>
                <a:cubicBezTo>
                  <a:pt x="174837" y="3802209"/>
                  <a:pt x="195430" y="3804077"/>
                  <a:pt x="213971" y="3810257"/>
                </a:cubicBezTo>
                <a:cubicBezTo>
                  <a:pt x="238692" y="3828798"/>
                  <a:pt x="261930" y="3849503"/>
                  <a:pt x="288134" y="3865881"/>
                </a:cubicBezTo>
                <a:cubicBezTo>
                  <a:pt x="340290" y="3898480"/>
                  <a:pt x="370010" y="3907210"/>
                  <a:pt x="427188" y="3921505"/>
                </a:cubicBezTo>
                <a:cubicBezTo>
                  <a:pt x="442474" y="3925327"/>
                  <a:pt x="457905" y="3928821"/>
                  <a:pt x="473540" y="3930776"/>
                </a:cubicBezTo>
                <a:cubicBezTo>
                  <a:pt x="507408" y="3935010"/>
                  <a:pt x="541522" y="3936957"/>
                  <a:pt x="575513" y="3940047"/>
                </a:cubicBezTo>
                <a:cubicBezTo>
                  <a:pt x="757829" y="3933866"/>
                  <a:pt x="940621" y="3936053"/>
                  <a:pt x="1122461" y="3921505"/>
                </a:cubicBezTo>
                <a:cubicBezTo>
                  <a:pt x="1173262" y="3917441"/>
                  <a:pt x="1221000" y="3895314"/>
                  <a:pt x="1270786" y="3884423"/>
                </a:cubicBezTo>
                <a:cubicBezTo>
                  <a:pt x="1319927" y="3873673"/>
                  <a:pt x="1369887" y="3866974"/>
                  <a:pt x="1419111" y="3856611"/>
                </a:cubicBezTo>
                <a:cubicBezTo>
                  <a:pt x="1466238" y="3846689"/>
                  <a:pt x="1434444" y="3843061"/>
                  <a:pt x="1493274" y="3819528"/>
                </a:cubicBezTo>
                <a:cubicBezTo>
                  <a:pt x="1554069" y="3795209"/>
                  <a:pt x="1624199" y="3790955"/>
                  <a:pt x="1678680" y="3754633"/>
                </a:cubicBezTo>
                <a:lnTo>
                  <a:pt x="1762113" y="3699009"/>
                </a:lnTo>
                <a:cubicBezTo>
                  <a:pt x="1784208" y="3632718"/>
                  <a:pt x="1760858" y="3690600"/>
                  <a:pt x="1845546" y="3587760"/>
                </a:cubicBezTo>
                <a:cubicBezTo>
                  <a:pt x="1903798" y="3517022"/>
                  <a:pt x="1969275" y="3413652"/>
                  <a:pt x="2003141" y="3337451"/>
                </a:cubicBezTo>
                <a:cubicBezTo>
                  <a:pt x="2025380" y="3287412"/>
                  <a:pt x="2033389" y="3232187"/>
                  <a:pt x="2049492" y="3179850"/>
                </a:cubicBezTo>
                <a:cubicBezTo>
                  <a:pt x="2058113" y="3151830"/>
                  <a:pt x="2069590" y="3124697"/>
                  <a:pt x="2077303" y="3096413"/>
                </a:cubicBezTo>
                <a:cubicBezTo>
                  <a:pt x="2080507" y="3084663"/>
                  <a:pt x="2109975" y="2944223"/>
                  <a:pt x="2123655" y="2910999"/>
                </a:cubicBezTo>
                <a:cubicBezTo>
                  <a:pt x="2141149" y="2868512"/>
                  <a:pt x="2187045" y="2783212"/>
                  <a:pt x="2216358" y="2744127"/>
                </a:cubicBezTo>
                <a:cubicBezTo>
                  <a:pt x="2245319" y="2705510"/>
                  <a:pt x="2281283" y="2672354"/>
                  <a:pt x="2309061" y="2632878"/>
                </a:cubicBezTo>
                <a:cubicBezTo>
                  <a:pt x="2375524" y="2538427"/>
                  <a:pt x="2424653" y="2429497"/>
                  <a:pt x="2475926" y="2326945"/>
                </a:cubicBezTo>
                <a:cubicBezTo>
                  <a:pt x="2488287" y="2255870"/>
                  <a:pt x="2497020" y="2184067"/>
                  <a:pt x="2513008" y="2113719"/>
                </a:cubicBezTo>
                <a:cubicBezTo>
                  <a:pt x="2527965" y="2047906"/>
                  <a:pt x="2557535" y="1985607"/>
                  <a:pt x="2568630" y="1919034"/>
                </a:cubicBezTo>
                <a:cubicBezTo>
                  <a:pt x="2582384" y="1836507"/>
                  <a:pt x="2580990" y="1752161"/>
                  <a:pt x="2587170" y="1668725"/>
                </a:cubicBezTo>
                <a:cubicBezTo>
                  <a:pt x="2580990" y="1396785"/>
                  <a:pt x="2576549" y="1124799"/>
                  <a:pt x="2568630" y="852904"/>
                </a:cubicBezTo>
                <a:cubicBezTo>
                  <a:pt x="2565938" y="760470"/>
                  <a:pt x="2548254" y="562783"/>
                  <a:pt x="2522278" y="491347"/>
                </a:cubicBezTo>
                <a:cubicBezTo>
                  <a:pt x="2509918" y="457354"/>
                  <a:pt x="2495324" y="424092"/>
                  <a:pt x="2485197" y="389369"/>
                </a:cubicBezTo>
                <a:cubicBezTo>
                  <a:pt x="2473653" y="349789"/>
                  <a:pt x="2467385" y="308848"/>
                  <a:pt x="2457386" y="268850"/>
                </a:cubicBezTo>
                <a:cubicBezTo>
                  <a:pt x="2455016" y="259370"/>
                  <a:pt x="2453144" y="249418"/>
                  <a:pt x="2448116" y="241038"/>
                </a:cubicBezTo>
                <a:cubicBezTo>
                  <a:pt x="2434440" y="218243"/>
                  <a:pt x="2418187" y="197046"/>
                  <a:pt x="2401764" y="176143"/>
                </a:cubicBezTo>
                <a:cubicBezTo>
                  <a:pt x="2355737" y="117561"/>
                  <a:pt x="2328408" y="87849"/>
                  <a:pt x="2262709" y="46353"/>
                </a:cubicBezTo>
                <a:cubicBezTo>
                  <a:pt x="2233499" y="27904"/>
                  <a:pt x="2200907" y="15451"/>
                  <a:pt x="2170006" y="0"/>
                </a:cubicBezTo>
                <a:cubicBezTo>
                  <a:pt x="2012411" y="9271"/>
                  <a:pt x="1853451" y="5133"/>
                  <a:pt x="1697221" y="27812"/>
                </a:cubicBezTo>
                <a:cubicBezTo>
                  <a:pt x="1613561" y="39957"/>
                  <a:pt x="1619379" y="76005"/>
                  <a:pt x="1567436" y="101977"/>
                </a:cubicBezTo>
                <a:cubicBezTo>
                  <a:pt x="1546245" y="112573"/>
                  <a:pt x="1514432" y="115229"/>
                  <a:pt x="1493274" y="120519"/>
                </a:cubicBezTo>
                <a:cubicBezTo>
                  <a:pt x="1344410" y="157737"/>
                  <a:pt x="1309412" y="112793"/>
                  <a:pt x="1233705" y="148331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444056" y="5159022"/>
            <a:ext cx="799630" cy="178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7407" y="5018245"/>
            <a:ext cx="19965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into two columns and run across top of page, above “Click on Roles…” banner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2" y="3468063"/>
            <a:ext cx="2608053" cy="12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-403" r="-285" b="62436"/>
          <a:stretch/>
        </p:blipFill>
        <p:spPr bwMode="auto">
          <a:xfrm>
            <a:off x="3799070" y="3363133"/>
            <a:ext cx="5015219" cy="1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vercenter.org/wp-content/uploads/2013/07/website-bring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151664"/>
            <a:ext cx="8544230" cy="31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40115" r="19605" b="25841"/>
          <a:stretch/>
        </p:blipFill>
        <p:spPr bwMode="auto">
          <a:xfrm>
            <a:off x="363350" y="4952701"/>
            <a:ext cx="3081036" cy="14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3" b="1"/>
          <a:stretch/>
        </p:blipFill>
        <p:spPr bwMode="auto">
          <a:xfrm>
            <a:off x="4358856" y="4952701"/>
            <a:ext cx="3895646" cy="6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69" y="5829263"/>
            <a:ext cx="5396431" cy="5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171" y="478131"/>
            <a:ext cx="2608053" cy="12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-403" r="-285" b="62436"/>
          <a:stretch/>
        </p:blipFill>
        <p:spPr bwMode="auto">
          <a:xfrm>
            <a:off x="3799070" y="3363133"/>
            <a:ext cx="5015219" cy="1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vercenter.org/wp-content/uploads/2013/07/website-bring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151664"/>
            <a:ext cx="8544230" cy="31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3" b="1"/>
          <a:stretch/>
        </p:blipFill>
        <p:spPr bwMode="auto">
          <a:xfrm>
            <a:off x="4358856" y="4952701"/>
            <a:ext cx="3895646" cy="6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0653"/>
            <a:ext cx="5396431" cy="5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kickballent.com/web/wp-content/uploads/2011/04/bio_post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14350"/>
            <a:ext cx="2806401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" y="671513"/>
            <a:ext cx="965516" cy="578971"/>
          </a:xfrm>
          <a:prstGeom prst="rect">
            <a:avLst/>
          </a:prstGeom>
        </p:spPr>
      </p:pic>
      <p:pic>
        <p:nvPicPr>
          <p:cNvPr id="14" name="Picture 4" descr="http://www.kickballent.com/web/wp-content/uploads/2011/04/bio_post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 bwMode="auto">
          <a:xfrm>
            <a:off x="870010" y="1250484"/>
            <a:ext cx="3773427" cy="52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725495">
            <a:off x="1146207" y="1186277"/>
            <a:ext cx="134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PRESENTS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011" y="5214596"/>
            <a:ext cx="3773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NOV. 7, 8 - 7:30pm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Nov. 9 - 2:00pm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Nov.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14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, 15 - 7:30pm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Nov. 16 - 2:00pm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596" y="738170"/>
            <a:ext cx="15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MV Boli" panose="02000500030200090000" pitchFamily="2" charset="0"/>
                <a:cs typeface="MV Boli" panose="02000500030200090000" pitchFamily="2" charset="0"/>
              </a:rPr>
              <a:t>OAKES MEMORIAL CENTER</a:t>
            </a:r>
          </a:p>
          <a:p>
            <a:pPr algn="ctr"/>
            <a:r>
              <a:rPr lang="en-US" sz="800" dirty="0" smtClean="0">
                <a:latin typeface="MV Boli" panose="02000500030200090000" pitchFamily="2" charset="0"/>
                <a:cs typeface="MV Boli" panose="02000500030200090000" pitchFamily="2" charset="0"/>
              </a:rPr>
              <a:t>120 MORRIS AVENUE</a:t>
            </a:r>
          </a:p>
          <a:p>
            <a:pPr algn="ctr"/>
            <a:r>
              <a:rPr lang="en-US" sz="800" dirty="0" smtClean="0">
                <a:latin typeface="MV Boli" panose="02000500030200090000" pitchFamily="2" charset="0"/>
                <a:cs typeface="MV Boli" panose="02000500030200090000" pitchFamily="2" charset="0"/>
              </a:rPr>
              <a:t>SUMMIT, NEW JERSEY</a:t>
            </a:r>
            <a:endParaRPr lang="en-US" sz="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076" y="827790"/>
            <a:ext cx="3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@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28" y="475232"/>
            <a:ext cx="3785944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57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Silliman</dc:creator>
  <cp:lastModifiedBy>Roedel Family</cp:lastModifiedBy>
  <cp:revision>12</cp:revision>
  <dcterms:created xsi:type="dcterms:W3CDTF">2014-07-21T19:42:45Z</dcterms:created>
  <dcterms:modified xsi:type="dcterms:W3CDTF">2014-08-13T16:32:43Z</dcterms:modified>
</cp:coreProperties>
</file>